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0"/>
  </p:notesMasterIdLst>
  <p:sldIdLst>
    <p:sldId id="256" r:id="rId2"/>
    <p:sldId id="259" r:id="rId3"/>
    <p:sldId id="257" r:id="rId4"/>
    <p:sldId id="258" r:id="rId5"/>
    <p:sldId id="260" r:id="rId6"/>
    <p:sldId id="261" r:id="rId7"/>
    <p:sldId id="273" r:id="rId8"/>
    <p:sldId id="266" r:id="rId9"/>
    <p:sldId id="267" r:id="rId10"/>
    <p:sldId id="272" r:id="rId11"/>
    <p:sldId id="271" r:id="rId12"/>
    <p:sldId id="270" r:id="rId13"/>
    <p:sldId id="268" r:id="rId14"/>
    <p:sldId id="269" r:id="rId15"/>
    <p:sldId id="262" r:id="rId16"/>
    <p:sldId id="263" r:id="rId17"/>
    <p:sldId id="264" r:id="rId18"/>
    <p:sldId id="265" r:id="rId1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 varScale="1">
        <p:scale>
          <a:sx n="68" d="100"/>
          <a:sy n="68" d="100"/>
        </p:scale>
        <p:origin x="-1446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8AD83E-B35C-4DEC-8E5D-8CF2C88E8C89}" type="datetimeFigureOut">
              <a:rPr lang="en-US" smtClean="0"/>
              <a:pPr/>
              <a:t>6/13/2020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87B908C-BCFE-45DC-B4D4-E7861431EEFE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87B908C-BCFE-45DC-B4D4-E7861431EEFE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6D3F8-4562-4480-82B7-CE75971ED804}" type="datetimeFigureOut">
              <a:rPr lang="en-US" smtClean="0"/>
              <a:pPr/>
              <a:t>6/13/2020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76F57-BD4F-473B-83C5-2C722249A09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6D3F8-4562-4480-82B7-CE75971ED804}" type="datetimeFigureOut">
              <a:rPr lang="en-US" smtClean="0"/>
              <a:pPr/>
              <a:t>6/13/2020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76F57-BD4F-473B-83C5-2C722249A09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6D3F8-4562-4480-82B7-CE75971ED804}" type="datetimeFigureOut">
              <a:rPr lang="en-US" smtClean="0"/>
              <a:pPr/>
              <a:t>6/13/2020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76F57-BD4F-473B-83C5-2C722249A09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6D3F8-4562-4480-82B7-CE75971ED804}" type="datetimeFigureOut">
              <a:rPr lang="en-US" smtClean="0"/>
              <a:pPr/>
              <a:t>6/13/2020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76F57-BD4F-473B-83C5-2C722249A09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6D3F8-4562-4480-82B7-CE75971ED804}" type="datetimeFigureOut">
              <a:rPr lang="en-US" smtClean="0"/>
              <a:pPr/>
              <a:t>6/13/2020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76F57-BD4F-473B-83C5-2C722249A09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6D3F8-4562-4480-82B7-CE75971ED804}" type="datetimeFigureOut">
              <a:rPr lang="en-US" smtClean="0"/>
              <a:pPr/>
              <a:t>6/13/2020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76F57-BD4F-473B-83C5-2C722249A09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6D3F8-4562-4480-82B7-CE75971ED804}" type="datetimeFigureOut">
              <a:rPr lang="en-US" smtClean="0"/>
              <a:pPr/>
              <a:t>6/13/2020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76F57-BD4F-473B-83C5-2C722249A09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6D3F8-4562-4480-82B7-CE75971ED804}" type="datetimeFigureOut">
              <a:rPr lang="en-US" smtClean="0"/>
              <a:pPr/>
              <a:t>6/13/2020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76F57-BD4F-473B-83C5-2C722249A09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6D3F8-4562-4480-82B7-CE75971ED804}" type="datetimeFigureOut">
              <a:rPr lang="en-US" smtClean="0"/>
              <a:pPr/>
              <a:t>6/13/2020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76F57-BD4F-473B-83C5-2C722249A09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6D3F8-4562-4480-82B7-CE75971ED804}" type="datetimeFigureOut">
              <a:rPr lang="en-US" smtClean="0"/>
              <a:pPr/>
              <a:t>6/13/2020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76F57-BD4F-473B-83C5-2C722249A09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A6D3F8-4562-4480-82B7-CE75971ED804}" type="datetimeFigureOut">
              <a:rPr lang="en-US" smtClean="0"/>
              <a:pPr/>
              <a:t>6/13/2020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8876F57-BD4F-473B-83C5-2C722249A09C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A6D3F8-4562-4480-82B7-CE75971ED804}" type="datetimeFigureOut">
              <a:rPr lang="en-US" smtClean="0"/>
              <a:pPr/>
              <a:t>6/13/2020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876F57-BD4F-473B-83C5-2C722249A09C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762000" y="2362200"/>
            <a:ext cx="10744200" cy="1371600"/>
          </a:xfrm>
        </p:spPr>
        <p:txBody>
          <a:bodyPr>
            <a:normAutofit/>
          </a:bodyPr>
          <a:lstStyle/>
          <a:p>
            <a:r>
              <a:rPr lang="en-US" sz="3600" dirty="0" smtClean="0">
                <a:solidFill>
                  <a:schemeClr val="bg1"/>
                </a:solidFill>
                <a:latin typeface="Consolas" pitchFamily="49" charset="0"/>
                <a:ea typeface="DotumChe" pitchFamily="49" charset="-127"/>
                <a:cs typeface="Consolas" pitchFamily="49" charset="0"/>
              </a:rPr>
              <a:t>S   K   Y    Z   O   D   I   A   C</a:t>
            </a:r>
            <a:r>
              <a:rPr lang="en-US" sz="3600" dirty="0" smtClean="0">
                <a:latin typeface="Consolas" pitchFamily="49" charset="0"/>
                <a:ea typeface="DotumChe" pitchFamily="49" charset="-127"/>
                <a:cs typeface="Consolas" pitchFamily="49" charset="0"/>
              </a:rPr>
              <a:t>  </a:t>
            </a:r>
            <a:endParaRPr lang="en-US" sz="3600" dirty="0">
              <a:latin typeface="Consolas" pitchFamily="49" charset="0"/>
              <a:ea typeface="DotumChe" pitchFamily="49" charset="-127"/>
              <a:cs typeface="Consolas" pitchFamily="49" charset="0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0" y="3505200"/>
            <a:ext cx="9144000" cy="762000"/>
          </a:xfrm>
        </p:spPr>
        <p:txBody>
          <a:bodyPr>
            <a:normAutofit/>
          </a:bodyPr>
          <a:lstStyle/>
          <a:p>
            <a:r>
              <a:rPr lang="en-US" sz="1600" b="1" dirty="0" smtClean="0">
                <a:latin typeface="Dotum" pitchFamily="34" charset="-127"/>
                <a:ea typeface="Dotum" pitchFamily="34" charset="-127"/>
                <a:cs typeface="Consolas" pitchFamily="49" charset="0"/>
              </a:rPr>
              <a:t>T   H   E     W   E   A   T   H   E   R     F   O   R   E   C   A   S   T     W   E   B   S   I   T   E</a:t>
            </a:r>
            <a:endParaRPr lang="en-US" sz="1600" b="1" dirty="0">
              <a:latin typeface="Dotum" pitchFamily="34" charset="-127"/>
              <a:ea typeface="Dotum" pitchFamily="34" charset="-127"/>
              <a:cs typeface="Consolas" pitchFamily="49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3074" name="Picture 2" descr="C:\Users\Faster\Desktop\skyzodiac\3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098" name="Picture 2" descr="C:\Users\Faster\Desktop\skyzodiac\4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26450" cy="6858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122" name="Picture 2" descr="C:\Users\Faster\Desktop\skyzodiac\5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146" name="Picture 2" descr="C:\Users\Faster\Desktop\skyzodiac\6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7170" name="Picture 2" descr="C:\Users\Faster\Desktop\skyzodiac\7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38814" cy="6858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8600"/>
            <a:ext cx="8229600" cy="5897563"/>
          </a:xfrm>
        </p:spPr>
        <p:txBody>
          <a:bodyPr>
            <a:no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400" dirty="0" smtClean="0">
                <a:cs typeface="Aharoni" pitchFamily="2" charset="-79"/>
              </a:rPr>
              <a:t>a</a:t>
            </a:r>
            <a:r>
              <a:rPr lang="en-US" sz="2400" dirty="0" smtClean="0">
                <a:cs typeface="Aharoni" pitchFamily="2" charset="-79"/>
              </a:rPr>
              <a:t>utofill1()      -        When the location is entered this function takes it to the </a:t>
            </a:r>
            <a:r>
              <a:rPr lang="en-US" sz="2400" dirty="0" err="1" smtClean="0">
                <a:cs typeface="Aharoni" pitchFamily="2" charset="-79"/>
              </a:rPr>
              <a:t>mapbox</a:t>
            </a:r>
            <a:r>
              <a:rPr lang="en-US" sz="2400" dirty="0" smtClean="0">
                <a:cs typeface="Aharoni" pitchFamily="2" charset="-79"/>
              </a:rPr>
              <a:t> </a:t>
            </a:r>
            <a:r>
              <a:rPr lang="en-US" sz="2400" dirty="0" err="1" smtClean="0">
                <a:cs typeface="Aharoni" pitchFamily="2" charset="-79"/>
              </a:rPr>
              <a:t>api</a:t>
            </a:r>
            <a:r>
              <a:rPr lang="en-US" sz="2400" dirty="0" smtClean="0">
                <a:cs typeface="Aharoni" pitchFamily="2" charset="-79"/>
              </a:rPr>
              <a:t> and finds and fills the coordinates of the place entered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 smtClean="0">
                <a:cs typeface="Aharoni" pitchFamily="2" charset="-79"/>
              </a:rPr>
              <a:t>a</a:t>
            </a:r>
            <a:r>
              <a:rPr lang="en-US" sz="2400" dirty="0" smtClean="0">
                <a:cs typeface="Aharoni" pitchFamily="2" charset="-79"/>
              </a:rPr>
              <a:t>utofill2()      -         When the coordinates are entered this function takes it to the </a:t>
            </a:r>
            <a:r>
              <a:rPr lang="en-US" sz="2400" dirty="0" err="1" smtClean="0">
                <a:cs typeface="Aharoni" pitchFamily="2" charset="-79"/>
              </a:rPr>
              <a:t>mapbox</a:t>
            </a:r>
            <a:r>
              <a:rPr lang="en-US" sz="2400" dirty="0" smtClean="0">
                <a:cs typeface="Aharoni" pitchFamily="2" charset="-79"/>
              </a:rPr>
              <a:t> </a:t>
            </a:r>
            <a:r>
              <a:rPr lang="en-US" sz="2400" dirty="0" err="1" smtClean="0">
                <a:cs typeface="Aharoni" pitchFamily="2" charset="-79"/>
              </a:rPr>
              <a:t>api</a:t>
            </a:r>
            <a:r>
              <a:rPr lang="en-US" sz="2400" dirty="0" smtClean="0">
                <a:cs typeface="Aharoni" pitchFamily="2" charset="-79"/>
              </a:rPr>
              <a:t> and finds and fills the location  of the coordinates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 err="1" smtClean="0">
                <a:cs typeface="Aharoni" pitchFamily="2" charset="-79"/>
              </a:rPr>
              <a:t>m</a:t>
            </a:r>
            <a:r>
              <a:rPr lang="en-US" sz="2400" dirty="0" err="1" smtClean="0">
                <a:cs typeface="Aharoni" pitchFamily="2" charset="-79"/>
              </a:rPr>
              <a:t>ainfunction</a:t>
            </a:r>
            <a:r>
              <a:rPr lang="en-US" sz="2400" dirty="0" smtClean="0">
                <a:cs typeface="Aharoni" pitchFamily="2" charset="-79"/>
              </a:rPr>
              <a:t>()   -    This is the function tha</a:t>
            </a:r>
            <a:r>
              <a:rPr lang="en-US" sz="2400" dirty="0" smtClean="0">
                <a:cs typeface="Aharoni" pitchFamily="2" charset="-79"/>
              </a:rPr>
              <a:t>t call the </a:t>
            </a:r>
            <a:r>
              <a:rPr lang="en-US" sz="2400" dirty="0" err="1" smtClean="0">
                <a:cs typeface="Aharoni" pitchFamily="2" charset="-79"/>
              </a:rPr>
              <a:t>openweathermap</a:t>
            </a:r>
            <a:r>
              <a:rPr lang="en-US" sz="2400" dirty="0" smtClean="0">
                <a:cs typeface="Aharoni" pitchFamily="2" charset="-79"/>
              </a:rPr>
              <a:t> </a:t>
            </a:r>
            <a:r>
              <a:rPr lang="en-US" sz="2400" dirty="0" err="1" smtClean="0">
                <a:cs typeface="Aharoni" pitchFamily="2" charset="-79"/>
              </a:rPr>
              <a:t>api</a:t>
            </a:r>
            <a:r>
              <a:rPr lang="en-US" sz="2400" dirty="0" smtClean="0">
                <a:cs typeface="Aharoni" pitchFamily="2" charset="-79"/>
              </a:rPr>
              <a:t> and gets the weather report of the location in </a:t>
            </a:r>
            <a:r>
              <a:rPr lang="en-US" sz="2400" dirty="0" err="1" smtClean="0">
                <a:cs typeface="Aharoni" pitchFamily="2" charset="-79"/>
              </a:rPr>
              <a:t>jason</a:t>
            </a:r>
            <a:r>
              <a:rPr lang="en-US" sz="2400" dirty="0" smtClean="0">
                <a:cs typeface="Aharoni" pitchFamily="2" charset="-79"/>
              </a:rPr>
              <a:t> format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 err="1" smtClean="0">
                <a:cs typeface="Aharoni" pitchFamily="2" charset="-79"/>
              </a:rPr>
              <a:t>c</a:t>
            </a:r>
            <a:r>
              <a:rPr lang="en-US" sz="2400" dirty="0" err="1" smtClean="0">
                <a:cs typeface="Aharoni" pitchFamily="2" charset="-79"/>
              </a:rPr>
              <a:t>hange_background</a:t>
            </a:r>
            <a:r>
              <a:rPr lang="en-US" sz="2400" dirty="0" smtClean="0">
                <a:cs typeface="Aharoni" pitchFamily="2" charset="-79"/>
              </a:rPr>
              <a:t>()  -   This is the function that is responsible for changing the gif of the background according to the weather description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 smtClean="0">
                <a:cs typeface="Aharoni" pitchFamily="2" charset="-79"/>
              </a:rPr>
              <a:t>c</a:t>
            </a:r>
            <a:r>
              <a:rPr lang="en-US" sz="2400" dirty="0" smtClean="0">
                <a:cs typeface="Aharoni" pitchFamily="2" charset="-79"/>
              </a:rPr>
              <a:t>hange_background2()   -   This is the same as the first function but changes it for a different function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 smtClean="0">
                <a:cs typeface="Aharoni" pitchFamily="2" charset="-79"/>
              </a:rPr>
              <a:t>f</a:t>
            </a:r>
            <a:r>
              <a:rPr lang="en-US" sz="2400" dirty="0" smtClean="0">
                <a:cs typeface="Aharoni" pitchFamily="2" charset="-79"/>
              </a:rPr>
              <a:t>orecast()       -     This is the function that calls the </a:t>
            </a:r>
            <a:r>
              <a:rPr lang="en-US" sz="2400" dirty="0" err="1" smtClean="0">
                <a:cs typeface="Aharoni" pitchFamily="2" charset="-79"/>
              </a:rPr>
              <a:t>openweathermap</a:t>
            </a:r>
            <a:r>
              <a:rPr lang="en-US" sz="2400" dirty="0" smtClean="0">
                <a:cs typeface="Aharoni" pitchFamily="2" charset="-79"/>
              </a:rPr>
              <a:t> </a:t>
            </a:r>
            <a:r>
              <a:rPr lang="en-US" sz="2400" dirty="0" err="1" smtClean="0">
                <a:cs typeface="Aharoni" pitchFamily="2" charset="-79"/>
              </a:rPr>
              <a:t>api</a:t>
            </a:r>
            <a:r>
              <a:rPr lang="en-US" sz="2400" dirty="0" smtClean="0">
                <a:cs typeface="Aharoni" pitchFamily="2" charset="-79"/>
              </a:rPr>
              <a:t> again to get the 5 days forecast </a:t>
            </a:r>
            <a:endParaRPr lang="en-US" sz="2400" dirty="0">
              <a:cs typeface="Aharoni" pitchFamily="2" charset="-79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 O N C L U S I O 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 smtClean="0"/>
              <a:t>In making this package we learnt to work with </a:t>
            </a:r>
            <a:r>
              <a:rPr lang="en-US" dirty="0" err="1" smtClean="0"/>
              <a:t>api</a:t>
            </a:r>
            <a:r>
              <a:rPr lang="en-US" dirty="0" smtClean="0"/>
              <a:t> and node.js </a:t>
            </a:r>
            <a:endParaRPr lang="en-US" dirty="0" smtClean="0"/>
          </a:p>
          <a:p>
            <a:r>
              <a:rPr lang="en-US" dirty="0" smtClean="0"/>
              <a:t>The most difficulties were faced when aligning the div tabs.</a:t>
            </a:r>
          </a:p>
          <a:p>
            <a:r>
              <a:rPr lang="en-US" dirty="0" smtClean="0"/>
              <a:t>Also making the website visually appealing was a difficult as the alignment was different on different devices.</a:t>
            </a:r>
          </a:p>
          <a:p>
            <a:r>
              <a:rPr lang="en-US" dirty="0" smtClean="0"/>
              <a:t>It was fun experimenting with the </a:t>
            </a:r>
            <a:r>
              <a:rPr lang="en-US" dirty="0" err="1" smtClean="0"/>
              <a:t>css</a:t>
            </a:r>
            <a:r>
              <a:rPr lang="en-US" dirty="0" smtClean="0"/>
              <a:t> tools in order to make the website beautiful as well as to keep it simple.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 E F E R E N C E 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</a:t>
            </a:r>
            <a:r>
              <a:rPr lang="en-US" dirty="0" smtClean="0"/>
              <a:t>3schools.com</a:t>
            </a:r>
          </a:p>
          <a:p>
            <a:r>
              <a:rPr lang="en-US" dirty="0" smtClean="0"/>
              <a:t>Materials provided</a:t>
            </a:r>
          </a:p>
          <a:p>
            <a:r>
              <a:rPr lang="en-US" dirty="0" smtClean="0"/>
              <a:t>Freecodecamp.org </a:t>
            </a:r>
          </a:p>
          <a:p>
            <a:r>
              <a:rPr lang="en-US" dirty="0" smtClean="0"/>
              <a:t>s</a:t>
            </a:r>
            <a:r>
              <a:rPr lang="en-US" dirty="0" smtClean="0"/>
              <a:t>tackoverflow.com</a:t>
            </a:r>
            <a:r>
              <a:rPr lang="en-US" dirty="0" smtClean="0"/>
              <a:t>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2743200"/>
            <a:ext cx="8229600" cy="1143000"/>
          </a:xfrm>
        </p:spPr>
        <p:txBody>
          <a:bodyPr>
            <a:normAutofit/>
          </a:bodyPr>
          <a:lstStyle/>
          <a:p>
            <a:r>
              <a:rPr lang="en-US" sz="2400" dirty="0" smtClean="0">
                <a:latin typeface="Gill Sans Ultra Bold Condensed" pitchFamily="34" charset="0"/>
              </a:rPr>
              <a:t>T   </a:t>
            </a:r>
            <a:r>
              <a:rPr lang="en-US" sz="2400" dirty="0" smtClean="0">
                <a:latin typeface="Gill Sans Ultra Bold Condensed" pitchFamily="34" charset="0"/>
              </a:rPr>
              <a:t>     </a:t>
            </a:r>
            <a:r>
              <a:rPr lang="en-US" sz="2400" dirty="0" smtClean="0">
                <a:latin typeface="Gill Sans Ultra Bold Condensed" pitchFamily="34" charset="0"/>
              </a:rPr>
              <a:t>H </a:t>
            </a:r>
            <a:r>
              <a:rPr lang="en-US" sz="2400" dirty="0" smtClean="0">
                <a:latin typeface="Gill Sans Ultra Bold Condensed" pitchFamily="34" charset="0"/>
              </a:rPr>
              <a:t>       A        N        K         Y        O        </a:t>
            </a:r>
            <a:r>
              <a:rPr lang="en-US" sz="2400" dirty="0" smtClean="0">
                <a:latin typeface="Gill Sans Ultra Bold Condensed" pitchFamily="34" charset="0"/>
              </a:rPr>
              <a:t>U</a:t>
            </a:r>
            <a:endParaRPr lang="en-US" sz="2400" dirty="0">
              <a:latin typeface="Gill Sans Ultra Bold Condensed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209800"/>
            <a:ext cx="8229600" cy="1143000"/>
          </a:xfrm>
        </p:spPr>
        <p:txBody>
          <a:bodyPr/>
          <a:lstStyle/>
          <a:p>
            <a:r>
              <a:rPr lang="en-US" dirty="0" smtClean="0"/>
              <a:t>T E A M   </a:t>
            </a:r>
            <a:r>
              <a:rPr lang="en-US" dirty="0" err="1" smtClean="0"/>
              <a:t>M</a:t>
            </a:r>
            <a:r>
              <a:rPr lang="en-US" dirty="0" smtClean="0"/>
              <a:t> E M B E R S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352800"/>
            <a:ext cx="8229600" cy="3078163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2400" dirty="0" smtClean="0"/>
              <a:t>M O H A N R A M   </a:t>
            </a:r>
            <a:r>
              <a:rPr lang="en-US" sz="2400" dirty="0" smtClean="0"/>
              <a:t>J  S  		</a:t>
            </a:r>
            <a:r>
              <a:rPr lang="en-US" sz="2400" dirty="0" smtClean="0"/>
              <a:t>A R A V I N D K U M A R   </a:t>
            </a:r>
            <a:r>
              <a:rPr lang="en-US" sz="2400" dirty="0" smtClean="0"/>
              <a:t>V</a:t>
            </a:r>
          </a:p>
          <a:p>
            <a:pPr>
              <a:buNone/>
            </a:pPr>
            <a:r>
              <a:rPr lang="en-US" sz="2400" dirty="0" smtClean="0"/>
              <a:t>     </a:t>
            </a:r>
            <a:r>
              <a:rPr lang="en-US" sz="2400" dirty="0" smtClean="0"/>
              <a:t> 1 9 P W 1 5</a:t>
            </a:r>
            <a:r>
              <a:rPr lang="en-US" sz="2400" dirty="0" smtClean="0"/>
              <a:t>				</a:t>
            </a:r>
            <a:r>
              <a:rPr lang="en-US" sz="2400" dirty="0" smtClean="0"/>
              <a:t>	1 9 P W 0 2</a:t>
            </a:r>
            <a:endParaRPr lang="en-US" sz="24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    B    S   T   R   A   C   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1295400"/>
            <a:ext cx="8763000" cy="5562600"/>
          </a:xfrm>
        </p:spPr>
        <p:txBody>
          <a:bodyPr>
            <a:noAutofit/>
          </a:bodyPr>
          <a:lstStyle/>
          <a:p>
            <a:pPr>
              <a:buNone/>
            </a:pPr>
            <a:r>
              <a:rPr lang="en-US" sz="1800" dirty="0" smtClean="0">
                <a:latin typeface="Arial" pitchFamily="34" charset="0"/>
                <a:cs typeface="Arial" pitchFamily="34" charset="0"/>
              </a:rPr>
              <a:t>     </a:t>
            </a:r>
            <a:r>
              <a:rPr lang="en-US" sz="1900" dirty="0" smtClean="0">
                <a:latin typeface="Arial" pitchFamily="34" charset="0"/>
                <a:cs typeface="Arial" pitchFamily="34" charset="0"/>
              </a:rPr>
              <a:t>The ultimate aim was to create a visually </a:t>
            </a:r>
            <a:r>
              <a:rPr lang="en-US" sz="1900" dirty="0" smtClean="0">
                <a:latin typeface="Arial" pitchFamily="34" charset="0"/>
                <a:cs typeface="Arial" pitchFamily="34" charset="0"/>
              </a:rPr>
              <a:t>appealing at the same time simple looking </a:t>
            </a:r>
            <a:r>
              <a:rPr lang="en-US" sz="1900" dirty="0" smtClean="0">
                <a:latin typeface="Arial" pitchFamily="34" charset="0"/>
                <a:cs typeface="Arial" pitchFamily="34" charset="0"/>
              </a:rPr>
              <a:t>weather forecasting website.</a:t>
            </a:r>
          </a:p>
          <a:p>
            <a:pPr>
              <a:buNone/>
            </a:pPr>
            <a:endParaRPr lang="en-US" sz="1900" dirty="0" smtClean="0">
              <a:latin typeface="Arial" pitchFamily="34" charset="0"/>
              <a:cs typeface="Arial" pitchFamily="34" charset="0"/>
            </a:endParaRPr>
          </a:p>
          <a:p>
            <a:pPr>
              <a:buNone/>
            </a:pPr>
            <a:r>
              <a:rPr lang="en-US" sz="1900" dirty="0">
                <a:latin typeface="Arial" pitchFamily="34" charset="0"/>
                <a:cs typeface="Arial" pitchFamily="34" charset="0"/>
              </a:rPr>
              <a:t>	</a:t>
            </a:r>
            <a:r>
              <a:rPr lang="en-US" sz="1900" dirty="0" smtClean="0">
                <a:latin typeface="Arial" pitchFamily="34" charset="0"/>
                <a:cs typeface="Arial" pitchFamily="34" charset="0"/>
              </a:rPr>
              <a:t>We use 2 APIs in this website in order to get the necessary information. </a:t>
            </a:r>
          </a:p>
          <a:p>
            <a:pPr>
              <a:buNone/>
            </a:pPr>
            <a:r>
              <a:rPr lang="en-US" sz="1900" dirty="0" smtClean="0">
                <a:latin typeface="Arial" pitchFamily="34" charset="0"/>
                <a:cs typeface="Arial" pitchFamily="34" charset="0"/>
              </a:rPr>
              <a:t> </a:t>
            </a:r>
          </a:p>
          <a:p>
            <a:pPr>
              <a:buNone/>
            </a:pPr>
            <a:r>
              <a:rPr lang="en-US" sz="1900" dirty="0">
                <a:latin typeface="Arial" pitchFamily="34" charset="0"/>
                <a:cs typeface="Arial" pitchFamily="34" charset="0"/>
              </a:rPr>
              <a:t>	</a:t>
            </a:r>
            <a:r>
              <a:rPr lang="en-US" sz="1900" dirty="0" smtClean="0">
                <a:latin typeface="Arial" pitchFamily="34" charset="0"/>
                <a:cs typeface="Arial" pitchFamily="34" charset="0"/>
              </a:rPr>
              <a:t>We use html , </a:t>
            </a:r>
            <a:r>
              <a:rPr lang="en-US" sz="1900" dirty="0" err="1" smtClean="0">
                <a:latin typeface="Arial" pitchFamily="34" charset="0"/>
                <a:cs typeface="Arial" pitchFamily="34" charset="0"/>
              </a:rPr>
              <a:t>css</a:t>
            </a:r>
            <a:r>
              <a:rPr lang="en-US" sz="1900" dirty="0" smtClean="0">
                <a:latin typeface="Arial" pitchFamily="34" charset="0"/>
                <a:cs typeface="Arial" pitchFamily="34" charset="0"/>
              </a:rPr>
              <a:t> , java script , node.js  widely.</a:t>
            </a:r>
          </a:p>
          <a:p>
            <a:pPr>
              <a:buNone/>
            </a:pPr>
            <a:endParaRPr lang="en-US" sz="1900" dirty="0" smtClean="0">
              <a:latin typeface="Arial" pitchFamily="34" charset="0"/>
              <a:cs typeface="Arial" pitchFamily="34" charset="0"/>
            </a:endParaRPr>
          </a:p>
          <a:p>
            <a:pPr>
              <a:buNone/>
            </a:pPr>
            <a:r>
              <a:rPr lang="en-US" sz="1900" dirty="0">
                <a:latin typeface="Arial" pitchFamily="34" charset="0"/>
                <a:cs typeface="Arial" pitchFamily="34" charset="0"/>
              </a:rPr>
              <a:t>	</a:t>
            </a:r>
            <a:r>
              <a:rPr lang="en-US" sz="1900" dirty="0" smtClean="0">
                <a:latin typeface="Arial" pitchFamily="34" charset="0"/>
                <a:cs typeface="Arial" pitchFamily="34" charset="0"/>
              </a:rPr>
              <a:t>The website will allow you to enter the location of which you want to get the weather report . You can either enter the location name or you can enter the coordinates of the location .</a:t>
            </a:r>
          </a:p>
          <a:p>
            <a:pPr>
              <a:buNone/>
            </a:pPr>
            <a:endParaRPr lang="en-US" sz="1900" dirty="0" smtClean="0">
              <a:latin typeface="Arial" pitchFamily="34" charset="0"/>
              <a:cs typeface="Arial" pitchFamily="34" charset="0"/>
            </a:endParaRPr>
          </a:p>
          <a:p>
            <a:pPr>
              <a:buNone/>
            </a:pPr>
            <a:r>
              <a:rPr lang="en-US" sz="1900" dirty="0">
                <a:latin typeface="Arial" pitchFamily="34" charset="0"/>
                <a:cs typeface="Arial" pitchFamily="34" charset="0"/>
              </a:rPr>
              <a:t>	</a:t>
            </a:r>
            <a:r>
              <a:rPr lang="en-US" sz="1900" dirty="0" smtClean="0">
                <a:latin typeface="Arial" pitchFamily="34" charset="0"/>
                <a:cs typeface="Arial" pitchFamily="34" charset="0"/>
              </a:rPr>
              <a:t>Then you will get the weather report of the present day ( temperature, pressure, wind speed , maximum temperature , minimum temperature, visibility) .</a:t>
            </a:r>
          </a:p>
          <a:p>
            <a:pPr>
              <a:buNone/>
            </a:pPr>
            <a:endParaRPr lang="en-US" sz="1900" dirty="0" smtClean="0">
              <a:latin typeface="Arial" pitchFamily="34" charset="0"/>
              <a:cs typeface="Arial" pitchFamily="34" charset="0"/>
            </a:endParaRPr>
          </a:p>
          <a:p>
            <a:pPr>
              <a:buNone/>
            </a:pPr>
            <a:r>
              <a:rPr lang="en-US" sz="1900" dirty="0">
                <a:latin typeface="Arial" pitchFamily="34" charset="0"/>
                <a:cs typeface="Arial" pitchFamily="34" charset="0"/>
              </a:rPr>
              <a:t>	</a:t>
            </a:r>
            <a:r>
              <a:rPr lang="en-US" sz="1900" dirty="0" smtClean="0">
                <a:latin typeface="Arial" pitchFamily="34" charset="0"/>
                <a:cs typeface="Arial" pitchFamily="34" charset="0"/>
              </a:rPr>
              <a:t>Then you will also receive the forecast of the next 4 days also.</a:t>
            </a:r>
          </a:p>
          <a:p>
            <a:pPr>
              <a:buNone/>
            </a:pPr>
            <a:r>
              <a:rPr lang="en-US" sz="1800" dirty="0">
                <a:latin typeface="Arial" pitchFamily="34" charset="0"/>
                <a:cs typeface="Arial" pitchFamily="34" charset="0"/>
              </a:rPr>
              <a:t>	</a:t>
            </a:r>
            <a:endParaRPr lang="en-US" sz="1800" dirty="0" smtClean="0">
              <a:latin typeface="Arial" pitchFamily="34" charset="0"/>
              <a:cs typeface="Arial" pitchFamily="3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 E C H   U S E 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Html   5</a:t>
            </a:r>
          </a:p>
          <a:p>
            <a:r>
              <a:rPr lang="en-US" dirty="0" err="1" smtClean="0"/>
              <a:t>Css</a:t>
            </a:r>
            <a:r>
              <a:rPr lang="en-US" dirty="0" smtClean="0"/>
              <a:t>     3</a:t>
            </a:r>
          </a:p>
          <a:p>
            <a:r>
              <a:rPr lang="en-US" dirty="0" err="1" smtClean="0"/>
              <a:t>Javascript</a:t>
            </a:r>
            <a:r>
              <a:rPr lang="en-US" dirty="0" smtClean="0"/>
              <a:t>   1.8.5</a:t>
            </a:r>
          </a:p>
          <a:p>
            <a:r>
              <a:rPr lang="en-US" smtClean="0"/>
              <a:t>Node.js   12.18.0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 O </a:t>
            </a:r>
            <a:r>
              <a:rPr lang="en-US" dirty="0" err="1" smtClean="0"/>
              <a:t>O</a:t>
            </a:r>
            <a:r>
              <a:rPr lang="en-US" dirty="0" smtClean="0"/>
              <a:t> L S   U S E D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SUBLIME TEXT EDITOR </a:t>
            </a:r>
          </a:p>
          <a:p>
            <a:r>
              <a:rPr lang="en-US" dirty="0" smtClean="0"/>
              <a:t>VISUAL STUDIO CODE</a:t>
            </a:r>
          </a:p>
          <a:p>
            <a:r>
              <a:rPr lang="en-US" dirty="0" smtClean="0"/>
              <a:t>NETLIFY</a:t>
            </a:r>
          </a:p>
          <a:p>
            <a:r>
              <a:rPr lang="en-US" dirty="0" smtClean="0"/>
              <a:t>PHOTOSHOP</a:t>
            </a:r>
          </a:p>
          <a:p>
            <a:r>
              <a:rPr lang="en-US" dirty="0" smtClean="0"/>
              <a:t>GIT HUB</a:t>
            </a:r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 R C H I T E C T U R A L    D I A G R A M 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en-US" dirty="0" smtClean="0"/>
              <a:t>				</a:t>
            </a:r>
            <a:endParaRPr lang="en-US" sz="1100" dirty="0"/>
          </a:p>
        </p:txBody>
      </p:sp>
      <p:sp>
        <p:nvSpPr>
          <p:cNvPr id="9" name="Oval 8"/>
          <p:cNvSpPr/>
          <p:nvPr/>
        </p:nvSpPr>
        <p:spPr>
          <a:xfrm>
            <a:off x="3200400" y="1219200"/>
            <a:ext cx="2362200" cy="7620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1447800" y="2286000"/>
            <a:ext cx="1752600" cy="685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304800" y="3200400"/>
            <a:ext cx="1981200" cy="533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2819400" y="3200400"/>
            <a:ext cx="1981200" cy="533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6324600" y="3048000"/>
            <a:ext cx="1981200" cy="533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6324600" y="4876800"/>
            <a:ext cx="1981200" cy="533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524000" y="4724400"/>
            <a:ext cx="1981200" cy="533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533400" y="5562600"/>
            <a:ext cx="2971800" cy="685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/>
          <p:cNvSpPr/>
          <p:nvPr/>
        </p:nvSpPr>
        <p:spPr>
          <a:xfrm>
            <a:off x="3810000" y="6019800"/>
            <a:ext cx="1981200" cy="685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9" name="Straight Arrow Connector 18"/>
          <p:cNvCxnSpPr>
            <a:stCxn id="9" idx="4"/>
            <a:endCxn id="10" idx="0"/>
          </p:cNvCxnSpPr>
          <p:nvPr/>
        </p:nvCxnSpPr>
        <p:spPr>
          <a:xfrm rot="5400000">
            <a:off x="3200400" y="1104900"/>
            <a:ext cx="304800" cy="2057400"/>
          </a:xfrm>
          <a:prstGeom prst="bentConnector3">
            <a:avLst>
              <a:gd name="adj1" fmla="val 17692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stCxn id="10" idx="2"/>
            <a:endCxn id="11" idx="0"/>
          </p:cNvCxnSpPr>
          <p:nvPr/>
        </p:nvCxnSpPr>
        <p:spPr>
          <a:xfrm rot="5400000">
            <a:off x="1695450" y="2571750"/>
            <a:ext cx="228600" cy="10287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10" idx="2"/>
            <a:endCxn id="12" idx="0"/>
          </p:cNvCxnSpPr>
          <p:nvPr/>
        </p:nvCxnSpPr>
        <p:spPr>
          <a:xfrm rot="16200000" flipH="1">
            <a:off x="2952750" y="2343150"/>
            <a:ext cx="228600" cy="14859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11" idx="2"/>
            <a:endCxn id="13" idx="2"/>
          </p:cNvCxnSpPr>
          <p:nvPr/>
        </p:nvCxnSpPr>
        <p:spPr>
          <a:xfrm rot="5400000" flipH="1" flipV="1">
            <a:off x="4229100" y="647700"/>
            <a:ext cx="152400" cy="6019800"/>
          </a:xfrm>
          <a:prstGeom prst="bentConnector3">
            <a:avLst>
              <a:gd name="adj1" fmla="val -1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>
            <a:stCxn id="12" idx="2"/>
            <a:endCxn id="13" idx="1"/>
          </p:cNvCxnSpPr>
          <p:nvPr/>
        </p:nvCxnSpPr>
        <p:spPr>
          <a:xfrm rot="5400000" flipH="1" flipV="1">
            <a:off x="4857750" y="2266950"/>
            <a:ext cx="419100" cy="2514600"/>
          </a:xfrm>
          <a:prstGeom prst="bentConnector4">
            <a:avLst>
              <a:gd name="adj1" fmla="val -31048"/>
              <a:gd name="adj2" fmla="val 69697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13" idx="3"/>
            <a:endCxn id="15" idx="0"/>
          </p:cNvCxnSpPr>
          <p:nvPr/>
        </p:nvCxnSpPr>
        <p:spPr>
          <a:xfrm flipH="1">
            <a:off x="2514600" y="3314700"/>
            <a:ext cx="5791200" cy="1409700"/>
          </a:xfrm>
          <a:prstGeom prst="bentConnector4">
            <a:avLst>
              <a:gd name="adj1" fmla="val -3947"/>
              <a:gd name="adj2" fmla="val 59459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>
            <a:stCxn id="15" idx="3"/>
            <a:endCxn id="14" idx="1"/>
          </p:cNvCxnSpPr>
          <p:nvPr/>
        </p:nvCxnSpPr>
        <p:spPr>
          <a:xfrm>
            <a:off x="3505200" y="4991100"/>
            <a:ext cx="2819400" cy="15240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>
            <a:stCxn id="14" idx="2"/>
            <a:endCxn id="16" idx="3"/>
          </p:cNvCxnSpPr>
          <p:nvPr/>
        </p:nvCxnSpPr>
        <p:spPr>
          <a:xfrm rot="5400000">
            <a:off x="5162550" y="3752850"/>
            <a:ext cx="495300" cy="3810000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hape 48"/>
          <p:cNvCxnSpPr>
            <a:stCxn id="16" idx="2"/>
            <a:endCxn id="17" idx="1"/>
          </p:cNvCxnSpPr>
          <p:nvPr/>
        </p:nvCxnSpPr>
        <p:spPr>
          <a:xfrm rot="16200000" flipH="1">
            <a:off x="2857500" y="5410200"/>
            <a:ext cx="114300" cy="1790700"/>
          </a:xfrm>
          <a:prstGeom prst="bentConnector2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TextBox 49"/>
          <p:cNvSpPr txBox="1"/>
          <p:nvPr/>
        </p:nvSpPr>
        <p:spPr>
          <a:xfrm>
            <a:off x="3733800" y="1371600"/>
            <a:ext cx="1905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SKY ZODIAC</a:t>
            </a:r>
            <a:endParaRPr lang="en-US" dirty="0"/>
          </a:p>
        </p:txBody>
      </p:sp>
      <p:sp>
        <p:nvSpPr>
          <p:cNvPr id="53" name="TextBox 52"/>
          <p:cNvSpPr txBox="1"/>
          <p:nvPr/>
        </p:nvSpPr>
        <p:spPr>
          <a:xfrm>
            <a:off x="1905000" y="2438400"/>
            <a:ext cx="1219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INPUT</a:t>
            </a:r>
            <a:endParaRPr lang="en-US" dirty="0"/>
          </a:p>
        </p:txBody>
      </p:sp>
      <p:sp>
        <p:nvSpPr>
          <p:cNvPr id="54" name="TextBox 53"/>
          <p:cNvSpPr txBox="1"/>
          <p:nvPr/>
        </p:nvSpPr>
        <p:spPr>
          <a:xfrm>
            <a:off x="609600" y="3276600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LOCATION</a:t>
            </a:r>
            <a:endParaRPr lang="en-US" dirty="0"/>
          </a:p>
        </p:txBody>
      </p:sp>
      <p:sp>
        <p:nvSpPr>
          <p:cNvPr id="55" name="TextBox 54"/>
          <p:cNvSpPr txBox="1"/>
          <p:nvPr/>
        </p:nvSpPr>
        <p:spPr>
          <a:xfrm>
            <a:off x="3124200" y="3276600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COORDINATE</a:t>
            </a:r>
            <a:endParaRPr lang="en-US" dirty="0"/>
          </a:p>
        </p:txBody>
      </p:sp>
      <p:sp>
        <p:nvSpPr>
          <p:cNvPr id="56" name="TextBox 55"/>
          <p:cNvSpPr txBox="1"/>
          <p:nvPr/>
        </p:nvSpPr>
        <p:spPr>
          <a:xfrm>
            <a:off x="6629400" y="3124200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MAPBOX  API</a:t>
            </a:r>
            <a:endParaRPr lang="en-US" dirty="0"/>
          </a:p>
        </p:txBody>
      </p:sp>
      <p:sp>
        <p:nvSpPr>
          <p:cNvPr id="57" name="TextBox 56"/>
          <p:cNvSpPr txBox="1"/>
          <p:nvPr/>
        </p:nvSpPr>
        <p:spPr>
          <a:xfrm>
            <a:off x="4267200" y="4114800"/>
            <a:ext cx="2667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GEOCODING</a:t>
            </a:r>
            <a:endParaRPr lang="en-US" dirty="0"/>
          </a:p>
        </p:txBody>
      </p:sp>
      <p:sp>
        <p:nvSpPr>
          <p:cNvPr id="58" name="TextBox 57"/>
          <p:cNvSpPr txBox="1"/>
          <p:nvPr/>
        </p:nvSpPr>
        <p:spPr>
          <a:xfrm>
            <a:off x="1600200" y="4648200"/>
            <a:ext cx="167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INPUT WITH INFORMATION</a:t>
            </a:r>
            <a:endParaRPr lang="en-US" dirty="0"/>
          </a:p>
        </p:txBody>
      </p:sp>
      <p:sp>
        <p:nvSpPr>
          <p:cNvPr id="59" name="TextBox 58"/>
          <p:cNvSpPr txBox="1"/>
          <p:nvPr/>
        </p:nvSpPr>
        <p:spPr>
          <a:xfrm>
            <a:off x="6477000" y="4800600"/>
            <a:ext cx="167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OPENWEATHERMAP  API</a:t>
            </a:r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3962400" y="6019800"/>
            <a:ext cx="1676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WEATHER INFO</a:t>
            </a:r>
          </a:p>
          <a:p>
            <a:r>
              <a:rPr lang="en-US" dirty="0" smtClean="0"/>
              <a:t>[ RESULT ]</a:t>
            </a:r>
            <a:endParaRPr lang="en-US" dirty="0"/>
          </a:p>
        </p:txBody>
      </p:sp>
      <p:sp>
        <p:nvSpPr>
          <p:cNvPr id="61" name="TextBox 60"/>
          <p:cNvSpPr txBox="1"/>
          <p:nvPr/>
        </p:nvSpPr>
        <p:spPr>
          <a:xfrm>
            <a:off x="609600" y="5562600"/>
            <a:ext cx="28194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WEATHER INFORMATION IN JSON FORMAT</a:t>
            </a:r>
            <a:endParaRPr lang="en-US" dirty="0"/>
          </a:p>
        </p:txBody>
      </p:sp>
      <p:sp>
        <p:nvSpPr>
          <p:cNvPr id="68" name="TextBox 67"/>
          <p:cNvSpPr txBox="1"/>
          <p:nvPr/>
        </p:nvSpPr>
        <p:spPr>
          <a:xfrm>
            <a:off x="2057400" y="6488668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PROCESSING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81940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f</a:t>
            </a:r>
            <a:r>
              <a:rPr lang="en-US" dirty="0" smtClean="0"/>
              <a:t>  u n c t </a:t>
            </a:r>
            <a:r>
              <a:rPr lang="en-US" dirty="0" err="1" smtClean="0"/>
              <a:t>i</a:t>
            </a:r>
            <a:r>
              <a:rPr lang="en-US" dirty="0" smtClean="0"/>
              <a:t> o n a l   s p e c </a:t>
            </a:r>
            <a:r>
              <a:rPr lang="en-US" dirty="0" err="1" smtClean="0"/>
              <a:t>i</a:t>
            </a:r>
            <a:r>
              <a:rPr lang="en-US" dirty="0" smtClean="0"/>
              <a:t> f </a:t>
            </a:r>
            <a:r>
              <a:rPr lang="en-US" dirty="0" err="1" smtClean="0"/>
              <a:t>i</a:t>
            </a:r>
            <a:r>
              <a:rPr lang="en-US" dirty="0" smtClean="0"/>
              <a:t> c a t </a:t>
            </a:r>
            <a:r>
              <a:rPr lang="en-US" dirty="0" err="1" smtClean="0"/>
              <a:t>i</a:t>
            </a:r>
            <a:r>
              <a:rPr lang="en-US" dirty="0" smtClean="0"/>
              <a:t> o n   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 descr="C:\Users\Faster\Desktop\skyzodiac\1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30459" cy="6858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C:\Users\Faster\Desktop\skyzodiac\2.PNG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10">
      <a:dk1>
        <a:srgbClr val="FFFFFF"/>
      </a:dk1>
      <a:lt1>
        <a:sysClr val="window" lastClr="FFFFFF"/>
      </a:lt1>
      <a:dk2>
        <a:srgbClr val="1F497D"/>
      </a:dk2>
      <a:lt2>
        <a:srgbClr val="EEECE1"/>
      </a:lt2>
      <a:accent1>
        <a:srgbClr val="FE19FF"/>
      </a:accent1>
      <a:accent2>
        <a:srgbClr val="FE19FF"/>
      </a:accent2>
      <a:accent3>
        <a:srgbClr val="FE19FF"/>
      </a:accent3>
      <a:accent4>
        <a:srgbClr val="8064A2"/>
      </a:accent4>
      <a:accent5>
        <a:srgbClr val="4BACC6"/>
      </a:accent5>
      <a:accent6>
        <a:srgbClr val="5F0060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172</TotalTime>
  <Words>416</Words>
  <Application>Microsoft Office PowerPoint</Application>
  <PresentationFormat>On-screen Show (4:3)</PresentationFormat>
  <Paragraphs>62</Paragraphs>
  <Slides>18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19" baseType="lpstr">
      <vt:lpstr>Office Theme</vt:lpstr>
      <vt:lpstr>S   K   Y    Z   O   D   I   A   C  </vt:lpstr>
      <vt:lpstr>T E A M   M E M B E R S </vt:lpstr>
      <vt:lpstr>A    B    S   T   R   A   C   T</vt:lpstr>
      <vt:lpstr>T E C H   U S E D</vt:lpstr>
      <vt:lpstr>T O O L S   U S E D </vt:lpstr>
      <vt:lpstr>A R C H I T E C T U R A L    D I A G R A M </vt:lpstr>
      <vt:lpstr>f  u n c t i o n a l   s p e c i f i c a t i o n    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C O N C L U S I O N</vt:lpstr>
      <vt:lpstr>R E F E R E N C E S</vt:lpstr>
      <vt:lpstr>T        H        A        N        K         Y        O        U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 K Y Z O D I A C</dc:title>
  <dc:creator>Faster</dc:creator>
  <cp:lastModifiedBy>Faster</cp:lastModifiedBy>
  <cp:revision>19</cp:revision>
  <dcterms:created xsi:type="dcterms:W3CDTF">2020-06-12T06:16:45Z</dcterms:created>
  <dcterms:modified xsi:type="dcterms:W3CDTF">2020-06-13T08:25:11Z</dcterms:modified>
</cp:coreProperties>
</file>

<file path=docProps/thumbnail.jpeg>
</file>